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>
        <p:scale>
          <a:sx n="50" d="100"/>
          <a:sy n="50" d="100"/>
        </p:scale>
        <p:origin x="139" y="6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CCE0E4-14E1-25AF-3E43-C5B89E72B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95C8271-3924-1A79-9141-BB9C07F42F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06F4C3-DB2B-C8CA-824D-0D36B7416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515-534A-4EF9-B08D-495C61099A7A}" type="datetimeFigureOut">
              <a:rPr lang="de-AT" smtClean="0"/>
              <a:t>04.06.2025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43D5BC-F299-4CCC-4165-3B08467C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24720-7702-657C-6FA0-1F9A31FE8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EC48C-8855-4D6C-AF0F-9E84917E45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68141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8376F6-B915-F6E6-F2FE-0F232929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F7A711A-D5DF-7C9F-A54E-F7562F22D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4BF907-BD9C-8AC0-0501-8B1FD83F2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515-534A-4EF9-B08D-495C61099A7A}" type="datetimeFigureOut">
              <a:rPr lang="de-AT" smtClean="0"/>
              <a:t>04.06.2025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D02CE2-1F09-3F35-99A8-9D6AC16D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90EFD1-8D7F-7B4D-9BCF-B8E1BB467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EC48C-8855-4D6C-AF0F-9E84917E45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632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5FE40B6-9C01-2C4C-36B9-48C7C31E35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54C75DD-62DE-53FF-DE67-C86ED9F82F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AD21A3-D4D5-879F-9933-7A86352A8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515-534A-4EF9-B08D-495C61099A7A}" type="datetimeFigureOut">
              <a:rPr lang="de-AT" smtClean="0"/>
              <a:t>04.06.2025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0F0970-E51D-659E-D7F8-1439ED400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B9A9C7-8D3C-BA7C-34E7-42088510B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EC48C-8855-4D6C-AF0F-9E84917E45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727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80F0B-50F2-4D2D-4D4E-3FB5B5069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A7D59C-F7A0-A2C9-5306-450473031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828783-9212-5400-932E-A4FAFDC7B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515-534A-4EF9-B08D-495C61099A7A}" type="datetimeFigureOut">
              <a:rPr lang="de-AT" smtClean="0"/>
              <a:t>04.06.2025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6E749E-1F2D-AA5B-B865-DF01091F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62CA46-3E66-3574-53BD-457B51E92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EC48C-8855-4D6C-AF0F-9E84917E45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06271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6046F2-BA6F-5DF1-5C48-7C957ACF8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42AC58-29A0-AD04-7200-078E6D2B9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BAD9D7-8D41-D2C5-00A0-430F7D62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515-534A-4EF9-B08D-495C61099A7A}" type="datetimeFigureOut">
              <a:rPr lang="de-AT" smtClean="0"/>
              <a:t>04.06.2025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7AB3C1-28F8-4621-9BEC-3EA8559BE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F1AD5B-EF9A-6B8B-7C91-BD864EAA5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EC48C-8855-4D6C-AF0F-9E84917E45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7292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CD61F-EFBC-EA33-98C0-2A4BC595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9DE14B-01C8-875A-CAAF-9D6010D39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07AE31D-5D89-DBC3-FEBD-26DBA3C31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E87D02-8174-0E92-65D9-74E7EF6A6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515-534A-4EF9-B08D-495C61099A7A}" type="datetimeFigureOut">
              <a:rPr lang="de-AT" smtClean="0"/>
              <a:t>04.06.2025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18FBDA-781D-8E11-3ED7-1F87CF60E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92BA166-0F10-ECD2-E919-0E88E5CD6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EC48C-8855-4D6C-AF0F-9E84917E45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209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DFFE8-8A93-387F-610B-C73605416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C28252-4930-F930-5DC7-48CC494E3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181DD5-3378-5EC4-AB3F-821D1C34B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2321E9D-114C-44B3-408F-D9A078F37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D726CC7-B87B-21E0-F2A0-6F4AE1327F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C7B3A1D-F79C-ED18-02C5-3F1545A4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515-534A-4EF9-B08D-495C61099A7A}" type="datetimeFigureOut">
              <a:rPr lang="de-AT" smtClean="0"/>
              <a:t>04.06.2025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DC7326C-B900-0BD8-E678-18055DA93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978BC7-F591-9F74-F064-DE329093D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EC48C-8855-4D6C-AF0F-9E84917E45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79100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3C368F-596D-04F6-9183-7D006B2DF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0C7711C-3817-D053-8341-9E9501F38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515-534A-4EF9-B08D-495C61099A7A}" type="datetimeFigureOut">
              <a:rPr lang="de-AT" smtClean="0"/>
              <a:t>04.06.2025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976523-D35A-7205-DA9F-FBA86ACA3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940060-E763-8066-AC9D-9A09DFC4B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EC48C-8855-4D6C-AF0F-9E84917E45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789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0F86114-58C4-EC0C-6D79-2829DD02F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515-534A-4EF9-B08D-495C61099A7A}" type="datetimeFigureOut">
              <a:rPr lang="de-AT" smtClean="0"/>
              <a:t>04.06.2025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1BC52B1-1E00-29AC-F937-90804CB5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6C1509-9508-22F0-725B-93C42AAB3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EC48C-8855-4D6C-AF0F-9E84917E45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5049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77E8E0-0B7F-8896-BB9A-EE5ED74F7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3E3851-4956-E4F4-D7C5-B90429099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E5624B4-A08E-365F-6E72-F8AE2EE2D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B6B715-789C-8421-E0F6-2177C5C0B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515-534A-4EF9-B08D-495C61099A7A}" type="datetimeFigureOut">
              <a:rPr lang="de-AT" smtClean="0"/>
              <a:t>04.06.2025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6D6871-3B7C-68AD-7EB2-E1304957E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98876B-27A3-4C2C-ECB0-27140E11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EC48C-8855-4D6C-AF0F-9E84917E45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20581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524BBF-D151-863A-D867-8EE2D4521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D2DEC19-390E-5E92-92FE-10FBD76694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DBBFE4-B962-93E6-F782-41D1A8BB9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D64E20F-1E6B-CD97-C07B-6A2E4CBA5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6515-534A-4EF9-B08D-495C61099A7A}" type="datetimeFigureOut">
              <a:rPr lang="de-AT" smtClean="0"/>
              <a:t>04.06.2025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81421B-DE27-17B3-FDD4-8795422CA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2EDAFA-A818-618E-52A2-E92DE7288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EC48C-8855-4D6C-AF0F-9E84917E45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06048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055FBE2-8B60-4E74-7CE9-A93BAE53A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092030-9619-C4B4-C291-ED0F66751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A36A9D-ACF0-3CAC-1248-10FB412176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916515-534A-4EF9-B08D-495C61099A7A}" type="datetimeFigureOut">
              <a:rPr lang="de-AT" smtClean="0"/>
              <a:t>04.06.2025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DB9DFA-3687-3551-44AC-E752FF0C1C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925797-8F6A-0711-7425-C930A2F463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1EC48C-8855-4D6C-AF0F-9E84917E455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6814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16E9AB2-61FB-8277-0BDE-7EA2A6DB2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5BCA788-11B4-AFA5-EF70-F593E5063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90319"/>
            <a:ext cx="9144000" cy="1023437"/>
          </a:xfrm>
        </p:spPr>
        <p:txBody>
          <a:bodyPr>
            <a:noAutofit/>
          </a:bodyPr>
          <a:lstStyle/>
          <a:p>
            <a:r>
              <a:rPr lang="de-AT" sz="8000" b="1" dirty="0" err="1">
                <a:solidFill>
                  <a:schemeClr val="bg1"/>
                </a:solidFill>
              </a:rPr>
              <a:t>Skibidi</a:t>
            </a:r>
            <a:r>
              <a:rPr lang="de-AT" sz="8000" b="1" dirty="0">
                <a:solidFill>
                  <a:schemeClr val="bg1"/>
                </a:solidFill>
              </a:rPr>
              <a:t> Royale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14B7C89-A44C-AB42-0AB4-D4D32CCAF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6227"/>
            <a:ext cx="9144000" cy="1655762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Noah Klug</a:t>
            </a:r>
          </a:p>
        </p:txBody>
      </p:sp>
    </p:spTree>
    <p:extLst>
      <p:ext uri="{BB962C8B-B14F-4D97-AF65-F5344CB8AC3E}">
        <p14:creationId xmlns:p14="http://schemas.microsoft.com/office/powerpoint/2010/main" val="1130407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Screenshot, Wand, Im Haus, Backstein enthält.&#10;&#10;KI-generierte Inhalte können fehlerhaft sein.">
            <a:extLst>
              <a:ext uri="{FF2B5EF4-FFF2-40B4-BE49-F238E27FC236}">
                <a16:creationId xmlns:a16="http://schemas.microsoft.com/office/drawing/2014/main" id="{0740C931-82D6-C681-7C0A-B623F4D13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CAE6308-CFA6-70AF-7C44-21ECE39F4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0224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AT" sz="6600" b="1" dirty="0">
                <a:solidFill>
                  <a:schemeClr val="bg1"/>
                </a:solidFill>
              </a:rPr>
              <a:t>Highlights und Code</a:t>
            </a:r>
          </a:p>
        </p:txBody>
      </p:sp>
    </p:spTree>
    <p:extLst>
      <p:ext uri="{BB962C8B-B14F-4D97-AF65-F5344CB8AC3E}">
        <p14:creationId xmlns:p14="http://schemas.microsoft.com/office/powerpoint/2010/main" val="1612155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raußen, Himmel, Gebäude, Wolke enthält.&#10;&#10;KI-generierte Inhalte können fehlerhaft sein.">
            <a:extLst>
              <a:ext uri="{FF2B5EF4-FFF2-40B4-BE49-F238E27FC236}">
                <a16:creationId xmlns:a16="http://schemas.microsoft.com/office/drawing/2014/main" id="{D0141C9E-CEF8-AEC5-A2F1-00E125D5F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2335431-5461-3C01-EF3B-16F6BB280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90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AT" sz="6600" b="1" dirty="0">
                <a:solidFill>
                  <a:schemeClr val="bg1"/>
                </a:solidFill>
              </a:rPr>
              <a:t>Spiel</a:t>
            </a:r>
            <a:r>
              <a:rPr lang="de-AT" sz="66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5342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Screenshot, Gebäude enthält.&#10;&#10;KI-generierte Inhalte können fehlerhaft sein.">
            <a:extLst>
              <a:ext uri="{FF2B5EF4-FFF2-40B4-BE49-F238E27FC236}">
                <a16:creationId xmlns:a16="http://schemas.microsoft.com/office/drawing/2014/main" id="{0E33D8A2-D5C8-54E5-CA56-769F22956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FCAB6E-FADD-3D72-85FE-5CD5CBC01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09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AT" sz="6600" b="1" dirty="0">
                <a:solidFill>
                  <a:schemeClr val="bg1"/>
                </a:solidFill>
              </a:rPr>
              <a:t>Deck </a:t>
            </a:r>
          </a:p>
        </p:txBody>
      </p:sp>
    </p:spTree>
    <p:extLst>
      <p:ext uri="{BB962C8B-B14F-4D97-AF65-F5344CB8AC3E}">
        <p14:creationId xmlns:p14="http://schemas.microsoft.com/office/powerpoint/2010/main" val="689995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807401-0923-F44D-4A93-E6298375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Inhaltsplatzhalter 4" descr="Ein Bild, das Uhr, Wand, Im Haus, Kamin enthält.&#10;&#10;KI-generierte Inhalte können fehlerhaft sein.">
            <a:extLst>
              <a:ext uri="{FF2B5EF4-FFF2-40B4-BE49-F238E27FC236}">
                <a16:creationId xmlns:a16="http://schemas.microsoft.com/office/drawing/2014/main" id="{C9084B34-3AF1-1A5F-F9E0-245E94C8B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30374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B7BF5C2C52F2C4AA8EF209DE34A1A0F" ma:contentTypeVersion="13" ma:contentTypeDescription="Ein neues Dokument erstellen." ma:contentTypeScope="" ma:versionID="ae1d80c87dc690d7927ee8ade42e5ff7">
  <xsd:schema xmlns:xsd="http://www.w3.org/2001/XMLSchema" xmlns:xs="http://www.w3.org/2001/XMLSchema" xmlns:p="http://schemas.microsoft.com/office/2006/metadata/properties" xmlns:ns3="68d4fa24-27bc-4a2b-8b10-66e8c88ad728" xmlns:ns4="2c986a59-9623-43da-912b-e65b30ca5c76" targetNamespace="http://schemas.microsoft.com/office/2006/metadata/properties" ma:root="true" ma:fieldsID="158f1da48447e5473230ded30e44956f" ns3:_="" ns4:_="">
    <xsd:import namespace="68d4fa24-27bc-4a2b-8b10-66e8c88ad728"/>
    <xsd:import namespace="2c986a59-9623-43da-912b-e65b30ca5c76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d4fa24-27bc-4a2b-8b10-66e8c88ad728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986a59-9623-43da-912b-e65b30ca5c76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8d4fa24-27bc-4a2b-8b10-66e8c88ad728" xsi:nil="true"/>
  </documentManagement>
</p:properties>
</file>

<file path=customXml/itemProps1.xml><?xml version="1.0" encoding="utf-8"?>
<ds:datastoreItem xmlns:ds="http://schemas.openxmlformats.org/officeDocument/2006/customXml" ds:itemID="{2725F687-E38F-448F-AF97-E020116460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d4fa24-27bc-4a2b-8b10-66e8c88ad728"/>
    <ds:schemaRef ds:uri="2c986a59-9623-43da-912b-e65b30ca5c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B207C73-EBFD-46DF-81A4-A5F01A00BB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3EC3D6-FBA0-499F-9889-439C1622D44A}">
  <ds:schemaRefs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http://schemas.microsoft.com/office/2006/documentManagement/types"/>
    <ds:schemaRef ds:uri="68d4fa24-27bc-4a2b-8b10-66e8c88ad728"/>
    <ds:schemaRef ds:uri="http://purl.org/dc/elements/1.1/"/>
    <ds:schemaRef ds:uri="http://schemas.openxmlformats.org/package/2006/metadata/core-properties"/>
    <ds:schemaRef ds:uri="2c986a59-9623-43da-912b-e65b30ca5c76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Breitbild</PresentationFormat>
  <Paragraphs>5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</vt:lpstr>
      <vt:lpstr>Skibidi Royale </vt:lpstr>
      <vt:lpstr>Highlights und Code</vt:lpstr>
      <vt:lpstr>Spiel </vt:lpstr>
      <vt:lpstr>Deck 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Klug Noah</dc:creator>
  <cp:lastModifiedBy>Klug Noah</cp:lastModifiedBy>
  <cp:revision>1</cp:revision>
  <dcterms:created xsi:type="dcterms:W3CDTF">2025-06-04T06:52:53Z</dcterms:created>
  <dcterms:modified xsi:type="dcterms:W3CDTF">2025-06-04T11:02:17Z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0x010100BB7BF5C2C52F2C4AA8EF209DE34A1A0F</vt:lpwstr>
  </property>
</Properties>
</file>